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3" r:id="rId2"/>
    <p:sldId id="258" r:id="rId3"/>
    <p:sldId id="264" r:id="rId4"/>
    <p:sldId id="259" r:id="rId5"/>
    <p:sldId id="262" r:id="rId6"/>
    <p:sldId id="260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D049EF9-71AB-4857-8155-685D6B0E88FC}" type="datetimeFigureOut">
              <a:rPr lang="zh-CN" altLang="en-US"/>
              <a:pPr>
                <a:defRPr/>
              </a:pPr>
              <a:t>2016/7/6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E232710-3AE4-4251-A9D3-E62FC85381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42434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1309CED-E4F1-42C1-B0FF-06B4DFBC51D7}" type="datetimeFigureOut">
              <a:rPr lang="zh-CN" altLang="en-US"/>
              <a:pPr>
                <a:defRPr/>
              </a:pPr>
              <a:t>2016/7/6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41B863C-A9B8-4E23-AC72-338B3DB8E3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45475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90E90419-C007-47C8-A297-AEB0A80DF093}" type="slidenum">
              <a:rPr lang="zh-CN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125" name="页眉占位符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442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209EF8-EC03-418C-BF38-6D68486E86FF}" type="datetimeFigureOut">
              <a:rPr lang="en-US" altLang="zh-CN" smtClean="0"/>
              <a:pPr>
                <a:defRPr/>
              </a:pPr>
              <a:t>7/6/2016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634973ED-BA3E-45FD-93CC-47EB61F160E0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0537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6F0341-B09E-432E-BFF3-4D379372F512}" type="datetimeFigureOut">
              <a:rPr lang="en-US" altLang="zh-CN" smtClean="0"/>
              <a:pPr>
                <a:defRPr/>
              </a:pPr>
              <a:t>7/6/2016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8DB61C2F-8953-455A-8E42-9F45A4BAD3EF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444298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6F0341-B09E-432E-BFF3-4D379372F512}" type="datetimeFigureOut">
              <a:rPr lang="en-US" altLang="zh-CN" smtClean="0"/>
              <a:pPr>
                <a:defRPr/>
              </a:pPr>
              <a:t>7/6/2016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8DB61C2F-8953-455A-8E42-9F45A4BAD3EF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585981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6F0341-B09E-432E-BFF3-4D379372F512}" type="datetimeFigureOut">
              <a:rPr lang="en-US" altLang="zh-CN" smtClean="0"/>
              <a:pPr>
                <a:defRPr/>
              </a:pPr>
              <a:t>7/6/2016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8DB61C2F-8953-455A-8E42-9F45A4BAD3EF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9150606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6F0341-B09E-432E-BFF3-4D379372F512}" type="datetimeFigureOut">
              <a:rPr lang="en-US" altLang="zh-CN" smtClean="0"/>
              <a:pPr>
                <a:defRPr/>
              </a:pPr>
              <a:t>7/6/2016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8DB61C2F-8953-455A-8E42-9F45A4BAD3EF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947451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6F0341-B09E-432E-BFF3-4D379372F512}" type="datetimeFigureOut">
              <a:rPr lang="en-US" altLang="zh-CN" smtClean="0"/>
              <a:pPr>
                <a:defRPr/>
              </a:pPr>
              <a:t>7/6/2016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8DB61C2F-8953-455A-8E42-9F45A4BAD3EF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094781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416E43-B2BB-48B1-986D-571CD972F2EC}" type="datetimeFigureOut">
              <a:rPr lang="en-US" altLang="zh-CN" smtClean="0"/>
              <a:pPr>
                <a:defRPr/>
              </a:pPr>
              <a:t>7/6/2016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5CBDC-9519-4FF4-9A59-A39D60FADD93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3223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6F0341-B09E-432E-BFF3-4D379372F512}" type="datetimeFigureOut">
              <a:rPr lang="en-US" altLang="zh-CN" smtClean="0"/>
              <a:pPr>
                <a:defRPr/>
              </a:pPr>
              <a:t>7/6/2016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61C2F-8953-455A-8E42-9F45A4BAD3EF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911737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293E8E-6CFD-49ED-9176-F99B81007CE6}" type="datetimeFigureOut">
              <a:rPr lang="en-US" altLang="zh-CN" smtClean="0"/>
              <a:pPr>
                <a:defRPr/>
              </a:pPr>
              <a:t>7/6/2016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62439E-5643-447A-9FC0-EBE97EAB1699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701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E779EF-2DE0-4BBB-BB10-6A117FB6E69E}" type="datetimeFigureOut">
              <a:rPr lang="en-US" altLang="zh-CN" smtClean="0"/>
              <a:pPr>
                <a:defRPr/>
              </a:pPr>
              <a:t>7/6/2016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8B72682E-86BB-46AC-8EBC-7493EF0F1D21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296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9473BF-AA1D-492A-82E7-17995828E21A}" type="datetimeFigureOut">
              <a:rPr lang="en-US" altLang="zh-CN" smtClean="0"/>
              <a:pPr>
                <a:defRPr/>
              </a:pPr>
              <a:t>7/6/2016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2A8508B9-33E5-47DC-A649-9A933A501FB1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830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5E4E31-70B7-42EF-A059-95CBE3E35000}" type="datetimeFigureOut">
              <a:rPr lang="en-US" altLang="zh-CN" smtClean="0"/>
              <a:pPr>
                <a:defRPr/>
              </a:pPr>
              <a:t>7/6/2016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B058E89C-E5EF-4369-A0AA-59590E466F2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11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A4EABF-30E6-4C52-B6C1-8A3EC1A7F683}" type="datetimeFigureOut">
              <a:rPr lang="en-US" altLang="zh-CN" smtClean="0"/>
              <a:pPr>
                <a:defRPr/>
              </a:pPr>
              <a:t>7/6/2016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04B23E-28FD-491F-9271-534600C60E2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679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C59B64-704B-4693-A0F2-C8E9554F7857}" type="datetimeFigureOut">
              <a:rPr lang="en-US" altLang="zh-CN" smtClean="0"/>
              <a:pPr>
                <a:defRPr/>
              </a:pPr>
              <a:t>7/6/2016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8A46E-D35C-426C-B278-3166AD7DC757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355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47DFA9-F59D-4C8E-966E-4DA5527CEAB2}" type="datetimeFigureOut">
              <a:rPr lang="en-US" altLang="zh-CN" smtClean="0"/>
              <a:pPr>
                <a:defRPr/>
              </a:pPr>
              <a:t>7/6/2016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CD0C6-2F0E-43D0-8D5E-DB8F8BD439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488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25663B-CDBB-4509-AA21-684A0721EED7}" type="datetimeFigureOut">
              <a:rPr lang="en-US" altLang="zh-CN" smtClean="0"/>
              <a:pPr>
                <a:defRPr/>
              </a:pPr>
              <a:t>7/6/2016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6D46F4B9-8E88-4630-813A-DB9CE7ED9703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782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6F0341-B09E-432E-BFF3-4D379372F512}" type="datetimeFigureOut">
              <a:rPr lang="en-US" altLang="zh-CN" smtClean="0"/>
              <a:pPr>
                <a:defRPr/>
              </a:pPr>
              <a:t>7/6/2016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8DB61C2F-8953-455A-8E42-9F45A4BAD3EF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880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7.jpeg"/><Relationship Id="rId7" Type="http://schemas.openxmlformats.org/officeDocument/2006/relationships/image" Target="../media/image1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1.jpeg"/><Relationship Id="rId12" Type="http://schemas.openxmlformats.org/officeDocument/2006/relationships/image" Target="../media/image1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15.jpeg"/><Relationship Id="rId5" Type="http://schemas.openxmlformats.org/officeDocument/2006/relationships/slide" Target="slide6.xml"/><Relationship Id="rId15" Type="http://schemas.openxmlformats.org/officeDocument/2006/relationships/image" Target="../media/image25.jpeg"/><Relationship Id="rId10" Type="http://schemas.openxmlformats.org/officeDocument/2006/relationships/image" Target="../media/image32.jpeg"/><Relationship Id="rId4" Type="http://schemas.openxmlformats.org/officeDocument/2006/relationships/image" Target="../media/image29.png"/><Relationship Id="rId9" Type="http://schemas.openxmlformats.org/officeDocument/2006/relationships/image" Target="../media/image13.jpeg"/><Relationship Id="rId1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559C62-1C56-4455-A4D2-716F8EDC96DF}" type="slidenum">
              <a:rPr lang="en-US" altLang="zh-CN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zh-CN" sz="140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583256"/>
              </p:ext>
            </p:extLst>
          </p:nvPr>
        </p:nvGraphicFramePr>
        <p:xfrm>
          <a:off x="803717" y="1700808"/>
          <a:ext cx="8142536" cy="1005776"/>
        </p:xfrm>
        <a:graphic>
          <a:graphicData uri="http://schemas.openxmlformats.org/drawingml/2006/table">
            <a:tbl>
              <a:tblPr/>
              <a:tblGrid>
                <a:gridCol w="8142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altLang="zh-CN" sz="60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黑体" pitchFamily="2" charset="-122"/>
                          <a:cs typeface="+mn-cs"/>
                        </a:rPr>
                        <a:t>Unit 5  Dinner’s ready</a:t>
                      </a:r>
                      <a:endParaRPr lang="zh-CN" altLang="en-US" sz="6000" b="1" i="0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黑体" pitchFamily="2" charset="-122"/>
                        <a:cs typeface="+mn-cs"/>
                      </a:endParaRPr>
                    </a:p>
                  </a:txBody>
                  <a:tcPr marT="45688" marB="4568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419873" y="3861048"/>
            <a:ext cx="244827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zh-CN" altLang="en-US" sz="4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第</a:t>
            </a:r>
            <a:r>
              <a:rPr lang="en-US" altLang="zh-CN" sz="4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r>
              <a:rPr lang="zh-CN" altLang="en-US" sz="4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课时</a:t>
            </a:r>
            <a:endParaRPr lang="zh-CN" altLang="zh-CN" sz="4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5" name="页脚占位符 1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zh-CN" sz="1400" smtClean="0"/>
          </a:p>
        </p:txBody>
      </p:sp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4BA18A-D5BC-4F9B-8D37-8F502530E982}" type="slidenum">
              <a:rPr lang="en-US" altLang="zh-CN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zh-CN" sz="1400"/>
          </a:p>
        </p:txBody>
      </p:sp>
      <p:pic>
        <p:nvPicPr>
          <p:cNvPr id="6147" name="Picture 2" descr="gifmb07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113" y="3468633"/>
            <a:ext cx="2087562" cy="20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3978" y="3130084"/>
            <a:ext cx="1590352" cy="238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1846" y="3394934"/>
            <a:ext cx="304209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555875" y="1052513"/>
            <a:ext cx="24463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rgbClr val="0033CC"/>
                </a:solidFill>
                <a:latin typeface="Times New Roman" panose="02020603050405020304" pitchFamily="18" charset="0"/>
              </a:rPr>
              <a:t>hot dog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700338" y="1074738"/>
            <a:ext cx="24463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rgbClr val="0033CC"/>
                </a:solidFill>
                <a:latin typeface="Times New Roman" panose="02020603050405020304" pitchFamily="18" charset="0"/>
              </a:rPr>
              <a:t>pear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771775" y="1052513"/>
            <a:ext cx="24463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rgbClr val="0033CC"/>
                </a:solidFill>
                <a:latin typeface="Times New Roman" panose="02020603050405020304" pitchFamily="18" charset="0"/>
              </a:rPr>
              <a:t>milk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771775" y="1052513"/>
            <a:ext cx="24463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rgbClr val="0033CC"/>
                </a:solidFill>
                <a:latin typeface="Times New Roman" panose="02020603050405020304" pitchFamily="18" charset="0"/>
              </a:rPr>
              <a:t>Coke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268538" y="1052513"/>
            <a:ext cx="35988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rgbClr val="0033CC"/>
                </a:solidFill>
                <a:latin typeface="Times New Roman" panose="02020603050405020304" pitchFamily="18" charset="0"/>
              </a:rPr>
              <a:t>hamburger</a:t>
            </a:r>
          </a:p>
        </p:txBody>
      </p:sp>
      <p:pic>
        <p:nvPicPr>
          <p:cNvPr id="4107" name="Picture 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4006" y="3174047"/>
            <a:ext cx="208756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5126" y="2732330"/>
            <a:ext cx="308251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1535" y="3563670"/>
            <a:ext cx="2079844" cy="207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2843213" y="1052513"/>
            <a:ext cx="24463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rgbClr val="0033CC"/>
                </a:solidFill>
                <a:latin typeface="Times New Roman" panose="02020603050405020304" pitchFamily="18" charset="0"/>
              </a:rPr>
              <a:t>juice</a:t>
            </a:r>
          </a:p>
        </p:txBody>
      </p:sp>
      <p:pic>
        <p:nvPicPr>
          <p:cNvPr id="4111" name="Picture 15" descr="apple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632" y="3575075"/>
            <a:ext cx="1801812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2700338" y="1052513"/>
            <a:ext cx="24463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rgbClr val="0033CC"/>
                </a:solidFill>
                <a:latin typeface="Times New Roman" panose="02020603050405020304" pitchFamily="18" charset="0"/>
              </a:rPr>
              <a:t>apple</a:t>
            </a:r>
            <a:endParaRPr lang="en-US" altLang="zh-CN" sz="5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6519" y="3271464"/>
            <a:ext cx="2736850" cy="205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2700338" y="1130300"/>
            <a:ext cx="26638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54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banana</a:t>
            </a:r>
            <a:endParaRPr lang="en-US" altLang="zh-CN" sz="54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15" name="WordArt 19"/>
          <p:cNvSpPr>
            <a:spLocks noChangeArrowheads="1" noChangeShapeType="1" noTextEdit="1"/>
          </p:cNvSpPr>
          <p:nvPr/>
        </p:nvSpPr>
        <p:spPr bwMode="auto">
          <a:xfrm>
            <a:off x="1516063" y="2189163"/>
            <a:ext cx="4424362" cy="1887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</a:rPr>
              <a:t>看谁说得快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2" grpId="1"/>
      <p:bldP spid="4103" grpId="0"/>
      <p:bldP spid="4103" grpId="1"/>
      <p:bldP spid="4104" grpId="0"/>
      <p:bldP spid="4104" grpId="1"/>
      <p:bldP spid="4105" grpId="0"/>
      <p:bldP spid="4105" grpId="1"/>
      <p:bldP spid="4106" grpId="0"/>
      <p:bldP spid="4106" grpId="1"/>
      <p:bldP spid="4110" grpId="0"/>
      <p:bldP spid="4110" grpId="1"/>
      <p:bldP spid="4112" grpId="0"/>
      <p:bldP spid="4112" grpId="1"/>
      <p:bldP spid="4114" grpId="0"/>
      <p:bldP spid="4114" grpId="1"/>
      <p:bldP spid="41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663152-EFDC-4E60-9A40-8AD82E7F2769}" type="slidenum">
              <a:rPr lang="en-US" altLang="zh-CN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zh-CN" sz="1400"/>
          </a:p>
        </p:txBody>
      </p:sp>
      <p:pic>
        <p:nvPicPr>
          <p:cNvPr id="8195" name="Picture 5" descr="6621062_100524516153_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"/>
          <a:stretch/>
        </p:blipFill>
        <p:spPr bwMode="auto">
          <a:xfrm>
            <a:off x="250825" y="1054101"/>
            <a:ext cx="5903913" cy="575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 descr="2531170_055817498901_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1" t="37708" r="25798" b="37154"/>
          <a:stretch>
            <a:fillRect/>
          </a:stretch>
        </p:blipFill>
        <p:spPr bwMode="auto">
          <a:xfrm>
            <a:off x="7235825" y="44450"/>
            <a:ext cx="187325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179388" y="333375"/>
            <a:ext cx="699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It’s six o’clock. What’s for </a:t>
            </a: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dinner</a:t>
            </a:r>
            <a:r>
              <a:rPr lang="en-US" altLang="zh-CN" sz="3600" b="1"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5130" name="Picture 10" descr="u=3266687678,19479779&amp;fm=21&amp;gp=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2E3E5"/>
              </a:clrFrom>
              <a:clrTo>
                <a:srgbClr val="E2E3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1"/>
          <a:stretch>
            <a:fillRect/>
          </a:stretch>
        </p:blipFill>
        <p:spPr bwMode="auto">
          <a:xfrm>
            <a:off x="2338388" y="1557338"/>
            <a:ext cx="19050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u=2774809994,520270651&amp;fm=21&amp;g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2636838"/>
            <a:ext cx="2152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5736135_100756097193_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4605338"/>
            <a:ext cx="2663825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u=2574917797,3700002435&amp;fm=21&amp;gp=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2720975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0130000090811112862442700970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3943350"/>
            <a:ext cx="165735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1434945_075742002_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70325"/>
            <a:ext cx="230505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437313" y="1503363"/>
            <a:ext cx="1087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beef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6443663" y="2276475"/>
            <a:ext cx="1849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chicken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6588125" y="3213100"/>
            <a:ext cx="1822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noodles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6659563" y="4005263"/>
            <a:ext cx="1201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soup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6732588" y="4868863"/>
            <a:ext cx="1001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rice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6227763" y="5535613"/>
            <a:ext cx="24145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vegetables</a:t>
            </a:r>
          </a:p>
        </p:txBody>
      </p:sp>
    </p:spTree>
    <p:extLst>
      <p:ext uri="{BB962C8B-B14F-4D97-AF65-F5344CB8AC3E}">
        <p14:creationId xmlns:p14="http://schemas.microsoft.com/office/powerpoint/2010/main" val="227595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/>
      <p:bldP spid="5137" grpId="0"/>
      <p:bldP spid="5138" grpId="0"/>
      <p:bldP spid="5139" grpId="0"/>
      <p:bldP spid="5140" grpId="0"/>
      <p:bldP spid="51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3" name="页脚占位符 1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zh-CN" sz="1400" smtClean="0"/>
          </a:p>
        </p:txBody>
      </p:sp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984E10-3377-4BA5-AACD-87A050F4121C}" type="slidenum">
              <a:rPr lang="en-US" altLang="zh-CN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zh-CN" sz="1400"/>
          </a:p>
        </p:txBody>
      </p:sp>
      <p:pic>
        <p:nvPicPr>
          <p:cNvPr id="7171" name="Picture 23" descr="2008471604265_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00113" y="1074738"/>
            <a:ext cx="56165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rgbClr val="0033CC"/>
                </a:solidFill>
                <a:latin typeface="Times New Roman" panose="02020603050405020304" pitchFamily="18" charset="0"/>
              </a:rPr>
              <a:t>I’d like some…</a:t>
            </a:r>
          </a:p>
        </p:txBody>
      </p:sp>
      <p:sp>
        <p:nvSpPr>
          <p:cNvPr id="7173" name="WordArt 26"/>
          <p:cNvSpPr>
            <a:spLocks noChangeArrowheads="1" noChangeShapeType="1" noTextEdit="1"/>
          </p:cNvSpPr>
          <p:nvPr/>
        </p:nvSpPr>
        <p:spPr bwMode="auto">
          <a:xfrm>
            <a:off x="1057275" y="414338"/>
            <a:ext cx="3154363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 pitchFamily="66" charset="0"/>
              </a:rPr>
              <a:t>Learn and say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174" name="Picture 28" descr="u=3996380606,3444332566&amp;fm=21&amp;gp=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89" y="2576513"/>
            <a:ext cx="22193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30" descr="6608733_081212047000_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925" y="1991518"/>
            <a:ext cx="194468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33" descr="5713677_120053032348_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2" t="1978" b="68800"/>
          <a:stretch>
            <a:fillRect/>
          </a:stretch>
        </p:blipFill>
        <p:spPr bwMode="auto">
          <a:xfrm>
            <a:off x="7192805" y="2892093"/>
            <a:ext cx="1655762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34" descr="5713677_120053032348_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6" t="31198" r="4469" b="41513"/>
          <a:stretch>
            <a:fillRect/>
          </a:stretch>
        </p:blipFill>
        <p:spPr bwMode="auto">
          <a:xfrm>
            <a:off x="5852795" y="4262041"/>
            <a:ext cx="151288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37" descr="u=3587220219,3808311894&amp;fm=5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789363"/>
            <a:ext cx="1871662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39" descr="u=1235572427,4206341335&amp;fm=5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4788694"/>
            <a:ext cx="13874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43" descr="2786001_164706860000_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140" y="1771452"/>
            <a:ext cx="223202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47" descr="u=2002092842,1277048515&amp;fm=21&amp;gp=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202" y="5013325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页脚占位符 1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zh-CN" sz="1400" smtClean="0"/>
          </a:p>
        </p:txBody>
      </p:sp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CE1C3C-02B5-4729-AF27-E5675118C428}" type="slidenum">
              <a:rPr lang="en-US" altLang="zh-CN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zh-CN" sz="1400"/>
          </a:p>
        </p:txBody>
      </p:sp>
      <p:pic>
        <p:nvPicPr>
          <p:cNvPr id="8195" name="Picture 13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4" descr="1434945_075742002_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452813"/>
            <a:ext cx="230505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5" descr="u=3266687678,19479779&amp;fm=21&amp;gp=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2E3E5"/>
              </a:clrFrom>
              <a:clrTo>
                <a:srgbClr val="E2E3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1"/>
          <a:stretch>
            <a:fillRect/>
          </a:stretch>
        </p:blipFill>
        <p:spPr bwMode="auto">
          <a:xfrm>
            <a:off x="3635375" y="1712913"/>
            <a:ext cx="19050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6" descr="u=2774809994,520270651&amp;fm=21&amp;g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70038"/>
            <a:ext cx="2152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7" descr="5736135_100756097193_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381375"/>
            <a:ext cx="2663825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8" descr="u=2574917797,3700002435&amp;fm=21&amp;gp=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97013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9" descr="0130000090811112862442700970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3668713"/>
            <a:ext cx="1657350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1042988" y="2895600"/>
            <a:ext cx="21828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800" b="1">
                <a:solidFill>
                  <a:schemeClr val="accent2"/>
                </a:solidFill>
                <a:latin typeface="Times New Roman" panose="02020603050405020304" pitchFamily="18" charset="0"/>
              </a:rPr>
              <a:t>chicken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3924300" y="2895600"/>
            <a:ext cx="12668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800" b="1">
                <a:solidFill>
                  <a:schemeClr val="accent2"/>
                </a:solidFill>
                <a:latin typeface="Times New Roman" panose="02020603050405020304" pitchFamily="18" charset="0"/>
              </a:rPr>
              <a:t>beef</a:t>
            </a: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6061075" y="2895600"/>
            <a:ext cx="21494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800" b="1">
                <a:solidFill>
                  <a:schemeClr val="accent2"/>
                </a:solidFill>
                <a:latin typeface="Times New Roman" panose="02020603050405020304" pitchFamily="18" charset="0"/>
              </a:rPr>
              <a:t>noodles</a:t>
            </a: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1295400" y="4837113"/>
            <a:ext cx="140493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800" b="1">
                <a:solidFill>
                  <a:schemeClr val="accent2"/>
                </a:solidFill>
                <a:latin typeface="Times New Roman" panose="02020603050405020304" pitchFamily="18" charset="0"/>
              </a:rPr>
              <a:t>soup</a:t>
            </a: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3203575" y="4868863"/>
            <a:ext cx="28575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800" b="1">
                <a:solidFill>
                  <a:schemeClr val="accent2"/>
                </a:solidFill>
                <a:latin typeface="Times New Roman" panose="02020603050405020304" pitchFamily="18" charset="0"/>
              </a:rPr>
              <a:t>vegetables</a:t>
            </a: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6648450" y="4868863"/>
            <a:ext cx="116363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800" b="1">
                <a:solidFill>
                  <a:schemeClr val="accent2"/>
                </a:solidFill>
                <a:latin typeface="Times New Roman" panose="02020603050405020304" pitchFamily="18" charset="0"/>
              </a:rPr>
              <a:t>rice</a:t>
            </a: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930275" y="804863"/>
            <a:ext cx="41465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800" b="1">
                <a:solidFill>
                  <a:schemeClr val="accent2"/>
                </a:solidFill>
                <a:latin typeface="Times New Roman" panose="02020603050405020304" pitchFamily="18" charset="0"/>
              </a:rPr>
              <a:t>I’d like some…</a:t>
            </a:r>
          </a:p>
        </p:txBody>
      </p:sp>
      <p:sp>
        <p:nvSpPr>
          <p:cNvPr id="8209" name="WordArt 28"/>
          <p:cNvSpPr>
            <a:spLocks noChangeArrowheads="1" noChangeShapeType="1" noTextEdit="1"/>
          </p:cNvSpPr>
          <p:nvPr/>
        </p:nvSpPr>
        <p:spPr bwMode="auto">
          <a:xfrm>
            <a:off x="1057275" y="198438"/>
            <a:ext cx="28670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 pitchFamily="66" charset="0"/>
              </a:rPr>
              <a:t>Read and say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3" grpId="0"/>
      <p:bldP spid="8214" grpId="0"/>
      <p:bldP spid="8215" grpId="0"/>
      <p:bldP spid="8216" grpId="0"/>
      <p:bldP spid="8217" grpId="0"/>
      <p:bldP spid="8218" grpId="0"/>
      <p:bldP spid="82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5" name="页脚占位符 1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zh-CN" sz="1400" smtClean="0"/>
          </a:p>
        </p:txBody>
      </p:sp>
      <p:sp>
        <p:nvSpPr>
          <p:cNvPr id="92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AD8053-F6E7-4107-A742-6DDFAAB5735F}" type="slidenum">
              <a:rPr lang="en-US" altLang="zh-CN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zh-CN" sz="1400"/>
          </a:p>
        </p:txBody>
      </p:sp>
      <p:pic>
        <p:nvPicPr>
          <p:cNvPr id="9219" name="Picture 2" descr="PM_023"/>
          <p:cNvPicPr>
            <a:picLocks noChangeAspect="1" noChangeArrowheads="1"/>
          </p:cNvPicPr>
          <p:nvPr/>
        </p:nvPicPr>
        <p:blipFill>
          <a:blip r:embed="rId2">
            <a:lum bright="3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" t="13348" r="7513" b="11095"/>
          <a:stretch>
            <a:fillRect/>
          </a:stretch>
        </p:blipFill>
        <p:spPr bwMode="auto">
          <a:xfrm>
            <a:off x="6350" y="-3175"/>
            <a:ext cx="9145588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213100"/>
            <a:ext cx="12811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654550"/>
            <a:ext cx="4889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 descr="apple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797425"/>
            <a:ext cx="102711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 flipH="1">
            <a:off x="758825" y="577850"/>
            <a:ext cx="78470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800" b="1">
                <a:solidFill>
                  <a:schemeClr val="accent2"/>
                </a:solidFill>
                <a:latin typeface="Times New Roman" panose="02020603050405020304" pitchFamily="18" charset="0"/>
              </a:rPr>
              <a:t>A: What would you like?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4800" b="1">
                <a:solidFill>
                  <a:schemeClr val="accent2"/>
                </a:solidFill>
                <a:latin typeface="Times New Roman" panose="02020603050405020304" pitchFamily="18" charset="0"/>
              </a:rPr>
              <a:t>B: I’d like some…and…</a:t>
            </a:r>
            <a:endParaRPr lang="en-US" altLang="zh-CN" sz="4800">
              <a:solidFill>
                <a:schemeClr val="accent2"/>
              </a:solidFill>
            </a:endParaRPr>
          </a:p>
        </p:txBody>
      </p:sp>
      <p:grpSp>
        <p:nvGrpSpPr>
          <p:cNvPr id="9224" name="Group 9"/>
          <p:cNvGrpSpPr>
            <a:grpSpLocks/>
          </p:cNvGrpSpPr>
          <p:nvPr/>
        </p:nvGrpSpPr>
        <p:grpSpPr bwMode="auto">
          <a:xfrm>
            <a:off x="827088" y="1989138"/>
            <a:ext cx="7705725" cy="3959225"/>
            <a:chOff x="385" y="1162"/>
            <a:chExt cx="5080" cy="2812"/>
          </a:xfrm>
        </p:grpSpPr>
        <p:sp>
          <p:nvSpPr>
            <p:cNvPr id="9236" name="Rectangle 10"/>
            <p:cNvSpPr>
              <a:spLocks noChangeArrowheads="1"/>
            </p:cNvSpPr>
            <p:nvPr/>
          </p:nvSpPr>
          <p:spPr bwMode="auto">
            <a:xfrm>
              <a:off x="385" y="1162"/>
              <a:ext cx="5080" cy="28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9237" name="Line 11"/>
            <p:cNvSpPr>
              <a:spLocks noChangeShapeType="1"/>
            </p:cNvSpPr>
            <p:nvPr/>
          </p:nvSpPr>
          <p:spPr bwMode="auto">
            <a:xfrm>
              <a:off x="385" y="2568"/>
              <a:ext cx="508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9225" name="Picture 12" descr="1434945_075742002_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233738"/>
            <a:ext cx="10080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3" descr="u=3266687678,19479779&amp;fm=21&amp;gp=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E2E3E5"/>
              </a:clrFrom>
              <a:clrTo>
                <a:srgbClr val="E2E3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1"/>
          <a:stretch>
            <a:fillRect/>
          </a:stretch>
        </p:blipFill>
        <p:spPr bwMode="auto">
          <a:xfrm>
            <a:off x="971550" y="3213100"/>
            <a:ext cx="102393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4" descr="u=2774809994,520270651&amp;fm=21&amp;gp=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3141663"/>
            <a:ext cx="1157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5" descr="5736135_100756097193_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997200"/>
            <a:ext cx="14319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6" descr="u=2574917797,3700002435&amp;fm=21&amp;gp=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165475"/>
            <a:ext cx="11525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7" descr="0130000090811112862442700970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735513"/>
            <a:ext cx="12954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9" descr="6608733_081212047000_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848225"/>
            <a:ext cx="1439862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20" descr="5713677_120053032348_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2" t="1978" b="68800"/>
          <a:stretch>
            <a:fillRect/>
          </a:stretch>
        </p:blipFill>
        <p:spPr bwMode="auto">
          <a:xfrm>
            <a:off x="5003800" y="4918075"/>
            <a:ext cx="129698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22" descr="u=2002092842,1277048515&amp;fm=21&amp;gp=0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724400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4" name="WordArt 23"/>
          <p:cNvSpPr>
            <a:spLocks noChangeArrowheads="1" noChangeShapeType="1" noTextEdit="1"/>
          </p:cNvSpPr>
          <p:nvPr/>
        </p:nvSpPr>
        <p:spPr bwMode="auto">
          <a:xfrm>
            <a:off x="841375" y="115888"/>
            <a:ext cx="32988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 pitchFamily="66" charset="0"/>
              </a:rPr>
              <a:t>Ask and answer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8A46E-D35C-426C-B278-3166AD7DC757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717" y="1556792"/>
            <a:ext cx="7848872" cy="47619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95736" y="157713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/>
              <a:t>Let’s talk</a:t>
            </a:r>
            <a:endParaRPr lang="zh-CN" altLang="en-US" sz="6000" dirty="0"/>
          </a:p>
        </p:txBody>
      </p:sp>
      <p:pic>
        <p:nvPicPr>
          <p:cNvPr id="6" name="【素材】Unit5 Dinner's ready 第1课时Let's tal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24128" y="4203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6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8A46E-D35C-426C-B278-3166AD7DC757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206" y="1628800"/>
            <a:ext cx="7056784" cy="476224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47664" y="508680"/>
            <a:ext cx="4198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Let’s survey</a:t>
            </a:r>
            <a:endParaRPr lang="zh-CN" alt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64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8A46E-D35C-426C-B278-3166AD7DC757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4" name="矩形 3"/>
          <p:cNvSpPr/>
          <p:nvPr/>
        </p:nvSpPr>
        <p:spPr>
          <a:xfrm>
            <a:off x="803717" y="2060848"/>
            <a:ext cx="7481727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THANK YOU</a:t>
            </a:r>
          </a:p>
          <a:p>
            <a:pPr algn="ctr"/>
            <a:r>
              <a:rPr lang="en-US" altLang="zh-CN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GOODBYE</a:t>
            </a:r>
            <a:endParaRPr lang="zh-CN" alt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54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81</TotalTime>
  <Words>88</Words>
  <Application>Microsoft Office PowerPoint</Application>
  <PresentationFormat>全屏显示(4:3)</PresentationFormat>
  <Paragraphs>45</Paragraphs>
  <Slides>9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Arial</vt:lpstr>
      <vt:lpstr>宋体</vt:lpstr>
      <vt:lpstr>Calibri</vt:lpstr>
      <vt:lpstr>黑体</vt:lpstr>
      <vt:lpstr>Times New Roman</vt:lpstr>
      <vt:lpstr>丝状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 quan</dc:creator>
  <cp:lastModifiedBy>pin quan</cp:lastModifiedBy>
  <cp:revision>22</cp:revision>
  <dcterms:created xsi:type="dcterms:W3CDTF">2013-06-30T04:55:18Z</dcterms:created>
  <dcterms:modified xsi:type="dcterms:W3CDTF">2016-07-06T02:21:17Z</dcterms:modified>
</cp:coreProperties>
</file>